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0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715F48E-0796-490C-AC3D-37F17340A835}" v="1" dt="2023-08-05T05:09:32.71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3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4715F48E-0796-490C-AC3D-37F17340A835}"/>
    <pc:docChg chg="custSel modSld">
      <pc:chgData name="Narelle Wheaton" userId="6e1b2b30-480e-4f91-806b-6735d5b9e446" providerId="ADAL" clId="{4715F48E-0796-490C-AC3D-37F17340A835}" dt="2023-08-05T05:09:32.713" v="18"/>
      <pc:docMkLst>
        <pc:docMk/>
      </pc:docMkLst>
      <pc:sldChg chg="modSp mod">
        <pc:chgData name="Narelle Wheaton" userId="6e1b2b30-480e-4f91-806b-6735d5b9e446" providerId="ADAL" clId="{4715F48E-0796-490C-AC3D-37F17340A835}" dt="2023-08-05T05:09:12.661" v="15" actId="27636"/>
        <pc:sldMkLst>
          <pc:docMk/>
          <pc:sldMk cId="4156632245" sldId="256"/>
        </pc:sldMkLst>
        <pc:spChg chg="mod">
          <ac:chgData name="Narelle Wheaton" userId="6e1b2b30-480e-4f91-806b-6735d5b9e446" providerId="ADAL" clId="{4715F48E-0796-490C-AC3D-37F17340A835}" dt="2023-08-05T05:09:12.661" v="15" actId="27636"/>
          <ac:spMkLst>
            <pc:docMk/>
            <pc:sldMk cId="4156632245" sldId="256"/>
            <ac:spMk id="3" creationId="{4D8C6886-17A5-4C8C-ACF1-04B22859383C}"/>
          </ac:spMkLst>
        </pc:spChg>
      </pc:sldChg>
      <pc:sldChg chg="modSp mod">
        <pc:chgData name="Narelle Wheaton" userId="6e1b2b30-480e-4f91-806b-6735d5b9e446" providerId="ADAL" clId="{4715F48E-0796-490C-AC3D-37F17340A835}" dt="2023-08-05T05:09:25.364" v="16" actId="1076"/>
        <pc:sldMkLst>
          <pc:docMk/>
          <pc:sldMk cId="2173147589" sldId="257"/>
        </pc:sldMkLst>
        <pc:spChg chg="mod">
          <ac:chgData name="Narelle Wheaton" userId="6e1b2b30-480e-4f91-806b-6735d5b9e446" providerId="ADAL" clId="{4715F48E-0796-490C-AC3D-37F17340A835}" dt="2023-08-05T05:09:25.364" v="16" actId="1076"/>
          <ac:spMkLst>
            <pc:docMk/>
            <pc:sldMk cId="2173147589" sldId="257"/>
            <ac:spMk id="3" creationId="{4D8C6886-17A5-4C8C-ACF1-04B22859383C}"/>
          </ac:spMkLst>
        </pc:spChg>
      </pc:sldChg>
      <pc:sldChg chg="delSp mod">
        <pc:chgData name="Narelle Wheaton" userId="6e1b2b30-480e-4f91-806b-6735d5b9e446" providerId="ADAL" clId="{4715F48E-0796-490C-AC3D-37F17340A835}" dt="2023-08-05T05:09:29.876" v="17" actId="21"/>
        <pc:sldMkLst>
          <pc:docMk/>
          <pc:sldMk cId="4042831413" sldId="260"/>
        </pc:sldMkLst>
        <pc:spChg chg="del">
          <ac:chgData name="Narelle Wheaton" userId="6e1b2b30-480e-4f91-806b-6735d5b9e446" providerId="ADAL" clId="{4715F48E-0796-490C-AC3D-37F17340A835}" dt="2023-08-05T05:09:29.876" v="17" actId="21"/>
          <ac:spMkLst>
            <pc:docMk/>
            <pc:sldMk cId="4042831413" sldId="260"/>
            <ac:spMk id="2" creationId="{6DD1D326-E906-4858-9148-25FB0F327D0C}"/>
          </ac:spMkLst>
        </pc:spChg>
      </pc:sldChg>
      <pc:sldChg chg="addSp modSp">
        <pc:chgData name="Narelle Wheaton" userId="6e1b2b30-480e-4f91-806b-6735d5b9e446" providerId="ADAL" clId="{4715F48E-0796-490C-AC3D-37F17340A835}" dt="2023-08-05T05:09:32.713" v="18"/>
        <pc:sldMkLst>
          <pc:docMk/>
          <pc:sldMk cId="4090029619" sldId="263"/>
        </pc:sldMkLst>
        <pc:spChg chg="add mod">
          <ac:chgData name="Narelle Wheaton" userId="6e1b2b30-480e-4f91-806b-6735d5b9e446" providerId="ADAL" clId="{4715F48E-0796-490C-AC3D-37F17340A835}" dt="2023-08-05T05:09:32.713" v="18"/>
          <ac:spMkLst>
            <pc:docMk/>
            <pc:sldMk cId="4090029619" sldId="263"/>
            <ac:spMk id="2" creationId="{33D3D735-6A5B-51A4-BB73-471FA669A8C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485F9-30ED-42E9-9C3F-7733D9CE36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209DB3-47FA-4057-898B-5EC2E692AD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44681D-4F2C-4792-B9F7-84F2423E97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ADC3D-084A-4370-9B18-6CB0FD294DDF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2EED81-EE90-4D57-B683-649D897B60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2E9E8B-457A-4BAB-8D99-2CFE2CB99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55EBF-8DAA-4B45-A563-27C37B12208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18712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C8EC5D-34B8-4C05-93D9-9CC03BAB97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B3E6A9-A2F3-4A9A-9A66-981BFC5DB9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312500-94B1-4EDA-B08C-D98610F9DE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ADC3D-084A-4370-9B18-6CB0FD294DDF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BEB87D-5031-4836-8CD0-AF34B44D8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C4FEA6-0629-4A70-A38A-F85EE4146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55EBF-8DAA-4B45-A563-27C37B12208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47469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250264F-E2FE-4C9F-9086-F3601E1F812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017076-05A8-41B8-91A5-F0D9EBC2D1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5CA8A6-27E5-4132-A5A2-EDF5A1E937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ADC3D-084A-4370-9B18-6CB0FD294DDF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75F18C-99A1-4573-B811-D9F7B35E81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D6A5D8-D1C1-44E5-A4A3-3C4308089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55EBF-8DAA-4B45-A563-27C37B12208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1595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795061-11EC-4E6C-B9E4-BE1FB1D1D8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0CE1D5-E651-40A5-BF73-64A97EEAD3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8F2BEB-B6C0-4DAF-88D9-3B53988735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ADC3D-084A-4370-9B18-6CB0FD294DDF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170978-BAD7-4A99-986B-316E6E0C3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1FE823-B5C3-4E4F-A000-BCA6F3643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55EBF-8DAA-4B45-A563-27C37B12208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00020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9A17FB-C729-417E-A9B7-662586DBA2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4BA7DC-7264-4B92-9ECB-C3ECD2543C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139558-AED9-43D7-9A67-CB8D4858E3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ADC3D-084A-4370-9B18-6CB0FD294DDF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91997A-2127-44DB-8749-1E3B56894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C99B0D-9F72-4B81-9743-9122E6312F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55EBF-8DAA-4B45-A563-27C37B12208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069730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6ECE4B-1E6D-43AA-B89A-1CD3E9524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B081A8-244C-4B62-9016-452C065C33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DAA453-AE85-41F1-BC5F-F0D589183C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F1A5DB-BF2D-492F-98D0-C0D9F83B6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ADC3D-084A-4370-9B18-6CB0FD294DDF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571F90-08CE-4CAA-9F34-FD1692B6BB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652DE5-93FC-4A3F-B7D2-29A491FC2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55EBF-8DAA-4B45-A563-27C37B12208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061339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5B69B1-4732-4AD8-A725-467D48A3B8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1C499D-3071-4560-B1B6-BCBCECDCDC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364E15-32C1-485B-AE0F-509829E1A9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81174AF-CCDF-4906-B212-2745C8B921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93F5DBF-90E0-4E0F-A8C3-8AF6593306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A13EFD3-0492-4346-8C1D-AFE117F8E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ADC3D-084A-4370-9B18-6CB0FD294DDF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2AE88D-5A8C-4AB8-9CEA-E959B34483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221C2E-470A-47EB-A168-7C141F7303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55EBF-8DAA-4B45-A563-27C37B12208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39573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19E994-7CAA-4E55-9274-3F13D59F45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A08F8A9-B0B0-4C75-A3AE-C70CAC5DA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ADC3D-084A-4370-9B18-6CB0FD294DDF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6B98A5-FBD2-4087-909A-C6AFACB75A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BE060BC-BE3D-4A53-9539-443759B86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55EBF-8DAA-4B45-A563-27C37B12208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82891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3DBD54A-7B3B-4366-8A68-2B62E96D69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ADC3D-084A-4370-9B18-6CB0FD294DDF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A056C64-8A39-47EF-933D-5811B3A01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944CF3-AF98-4AC6-9C2C-0CB22331D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55EBF-8DAA-4B45-A563-27C37B12208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4259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141710-17AD-404A-A0F3-FCE1A445C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4E6B1F-6A1B-429E-B260-CA6BB431D2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5CE58C-468C-4D06-A3FB-9702B7D003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364452-427C-4AAE-88FD-D896E9E7A7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ADC3D-084A-4370-9B18-6CB0FD294DDF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C6C201-2D4F-42D4-AEAD-B5A5D85F6E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172D30-CF6A-4C3B-B65C-631401F303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55EBF-8DAA-4B45-A563-27C37B12208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089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C1E302-EBA6-4E7B-BFFC-32D312EF44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576F806-F3B3-40A8-BEF2-22206EBB087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1039A9-05D9-4EC3-B2C4-621C7E1A73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95A8EB-8FA4-4ED6-98D9-60CF3628CF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ADC3D-084A-4370-9B18-6CB0FD294DDF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5D3CE1-6F39-4047-AB0B-31B79CEECB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A92D0A-696F-4EE8-976D-D44991400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55EBF-8DAA-4B45-A563-27C37B12208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116300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75E9B79-1BA2-430B-A751-BBB7EA6F2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22CC7B-7761-481A-AEF2-8417590913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F17C8C-7454-4BDF-BCC2-31863F2B67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EADC3D-084A-4370-9B18-6CB0FD294DDF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2671FE-5C66-4AAD-B0AB-A4ACE5D243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C6961F-DADF-49E9-9BB3-F120073E80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E55EBF-8DAA-4B45-A563-27C37B12208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42893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D8C6886-17A5-4C8C-ACF1-04B2285938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06858"/>
            <a:ext cx="9144000" cy="3747462"/>
          </a:xfrm>
        </p:spPr>
        <p:txBody>
          <a:bodyPr>
            <a:normAutofit/>
          </a:bodyPr>
          <a:lstStyle/>
          <a:p>
            <a:r>
              <a:rPr lang="en-AU" sz="2200" dirty="0">
                <a:solidFill>
                  <a:schemeClr val="bg1"/>
                </a:solidFill>
              </a:rPr>
              <a:t>Verse 1</a:t>
            </a:r>
          </a:p>
          <a:p>
            <a:r>
              <a:rPr lang="en-AU" sz="4000" dirty="0">
                <a:solidFill>
                  <a:schemeClr val="bg1"/>
                </a:solidFill>
              </a:rPr>
              <a:t>O spotless Lamb I come to Thee</a:t>
            </a:r>
          </a:p>
          <a:p>
            <a:r>
              <a:rPr lang="en-AU" sz="4000" dirty="0">
                <a:solidFill>
                  <a:schemeClr val="bg1"/>
                </a:solidFill>
              </a:rPr>
              <a:t>From Thee no longer can I stay</a:t>
            </a:r>
          </a:p>
          <a:p>
            <a:r>
              <a:rPr lang="en-AU" sz="4000" dirty="0">
                <a:solidFill>
                  <a:schemeClr val="bg1"/>
                </a:solidFill>
              </a:rPr>
              <a:t>Break every chain now set me free</a:t>
            </a:r>
          </a:p>
          <a:p>
            <a:r>
              <a:rPr lang="en-AU" sz="4000" dirty="0">
                <a:solidFill>
                  <a:schemeClr val="bg1"/>
                </a:solidFill>
              </a:rPr>
              <a:t>Take all my sins away</a:t>
            </a:r>
          </a:p>
        </p:txBody>
      </p:sp>
    </p:spTree>
    <p:extLst>
      <p:ext uri="{BB962C8B-B14F-4D97-AF65-F5344CB8AC3E}">
        <p14:creationId xmlns:p14="http://schemas.microsoft.com/office/powerpoint/2010/main" val="4156632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D8C6886-17A5-4C8C-ACF1-04B2285938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37804"/>
            <a:ext cx="9144000" cy="3382392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Chorus</a:t>
            </a:r>
          </a:p>
          <a:p>
            <a:r>
              <a:rPr lang="en-AU" sz="4000" dirty="0">
                <a:solidFill>
                  <a:schemeClr val="bg1"/>
                </a:solidFill>
              </a:rPr>
              <a:t>Take all my sins away</a:t>
            </a:r>
          </a:p>
          <a:p>
            <a:r>
              <a:rPr lang="en-AU" sz="4000" dirty="0">
                <a:solidFill>
                  <a:schemeClr val="bg1"/>
                </a:solidFill>
              </a:rPr>
              <a:t>Take all my sins away</a:t>
            </a:r>
          </a:p>
          <a:p>
            <a:r>
              <a:rPr lang="en-AU" sz="4000" dirty="0">
                <a:solidFill>
                  <a:schemeClr val="bg1"/>
                </a:solidFill>
              </a:rPr>
              <a:t>O spotless Lamb I come to Thee</a:t>
            </a:r>
          </a:p>
          <a:p>
            <a:r>
              <a:rPr lang="en-AU" sz="4000" dirty="0">
                <a:solidFill>
                  <a:schemeClr val="bg1"/>
                </a:solidFill>
              </a:rPr>
              <a:t>Take all my sins away</a:t>
            </a:r>
          </a:p>
        </p:txBody>
      </p:sp>
    </p:spTree>
    <p:extLst>
      <p:ext uri="{BB962C8B-B14F-4D97-AF65-F5344CB8AC3E}">
        <p14:creationId xmlns:p14="http://schemas.microsoft.com/office/powerpoint/2010/main" val="21731475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D8C6886-17A5-4C8C-ACF1-04B2285938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58283"/>
            <a:ext cx="9144000" cy="3480047"/>
          </a:xfrm>
        </p:spPr>
        <p:txBody>
          <a:bodyPr>
            <a:normAutofit/>
          </a:bodyPr>
          <a:lstStyle/>
          <a:p>
            <a:r>
              <a:rPr lang="en-AU" sz="2800" dirty="0">
                <a:solidFill>
                  <a:schemeClr val="bg1"/>
                </a:solidFill>
              </a:rPr>
              <a:t>Verse 2</a:t>
            </a:r>
          </a:p>
          <a:p>
            <a:r>
              <a:rPr lang="en-AU" sz="4000" dirty="0">
                <a:solidFill>
                  <a:schemeClr val="bg1"/>
                </a:solidFill>
              </a:rPr>
              <a:t>My hungry soul cries out for Thee</a:t>
            </a:r>
          </a:p>
          <a:p>
            <a:r>
              <a:rPr lang="en-AU" sz="4000" dirty="0">
                <a:solidFill>
                  <a:schemeClr val="bg1"/>
                </a:solidFill>
              </a:rPr>
              <a:t>Come and forever seal my breast</a:t>
            </a:r>
          </a:p>
          <a:p>
            <a:r>
              <a:rPr lang="en-AU" sz="4000" dirty="0">
                <a:solidFill>
                  <a:schemeClr val="bg1"/>
                </a:solidFill>
              </a:rPr>
              <a:t>To Thy dear arms at last I flee</a:t>
            </a:r>
          </a:p>
          <a:p>
            <a:r>
              <a:rPr lang="en-AU" sz="4000" dirty="0">
                <a:solidFill>
                  <a:schemeClr val="bg1"/>
                </a:solidFill>
              </a:rPr>
              <a:t>There only can I rest</a:t>
            </a:r>
          </a:p>
        </p:txBody>
      </p:sp>
    </p:spTree>
    <p:extLst>
      <p:ext uri="{BB962C8B-B14F-4D97-AF65-F5344CB8AC3E}">
        <p14:creationId xmlns:p14="http://schemas.microsoft.com/office/powerpoint/2010/main" val="36522559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D8C6886-17A5-4C8C-ACF1-04B2285938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55938"/>
            <a:ext cx="9144000" cy="3382392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Chorus</a:t>
            </a:r>
          </a:p>
          <a:p>
            <a:r>
              <a:rPr lang="en-AU" sz="4000" dirty="0">
                <a:solidFill>
                  <a:schemeClr val="bg1"/>
                </a:solidFill>
              </a:rPr>
              <a:t>Take all my sins away</a:t>
            </a:r>
          </a:p>
          <a:p>
            <a:r>
              <a:rPr lang="en-AU" sz="4000" dirty="0">
                <a:solidFill>
                  <a:schemeClr val="bg1"/>
                </a:solidFill>
              </a:rPr>
              <a:t>Take all my sins away</a:t>
            </a:r>
          </a:p>
          <a:p>
            <a:r>
              <a:rPr lang="en-AU" sz="4000" dirty="0">
                <a:solidFill>
                  <a:schemeClr val="bg1"/>
                </a:solidFill>
              </a:rPr>
              <a:t>O spotless Lamb I come to Thee</a:t>
            </a:r>
          </a:p>
          <a:p>
            <a:r>
              <a:rPr lang="en-AU" sz="4000" dirty="0">
                <a:solidFill>
                  <a:schemeClr val="bg1"/>
                </a:solidFill>
              </a:rPr>
              <a:t>Take all my sins away</a:t>
            </a:r>
          </a:p>
        </p:txBody>
      </p:sp>
    </p:spTree>
    <p:extLst>
      <p:ext uri="{BB962C8B-B14F-4D97-AF65-F5344CB8AC3E}">
        <p14:creationId xmlns:p14="http://schemas.microsoft.com/office/powerpoint/2010/main" val="21325838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D8C6886-17A5-4C8C-ACF1-04B2285938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40528"/>
            <a:ext cx="9144000" cy="3364637"/>
          </a:xfrm>
        </p:spPr>
        <p:txBody>
          <a:bodyPr>
            <a:normAutofit/>
          </a:bodyPr>
          <a:lstStyle/>
          <a:p>
            <a:r>
              <a:rPr lang="en-AU" sz="2800" dirty="0">
                <a:solidFill>
                  <a:schemeClr val="bg1"/>
                </a:solidFill>
              </a:rPr>
              <a:t>Verse 3</a:t>
            </a:r>
          </a:p>
          <a:p>
            <a:r>
              <a:rPr lang="en-AU" sz="4000" dirty="0">
                <a:solidFill>
                  <a:schemeClr val="bg1"/>
                </a:solidFill>
              </a:rPr>
              <a:t>Weary I am of inbred sin</a:t>
            </a:r>
          </a:p>
          <a:p>
            <a:r>
              <a:rPr lang="en-AU" sz="4000" dirty="0">
                <a:solidFill>
                  <a:schemeClr val="bg1"/>
                </a:solidFill>
              </a:rPr>
              <a:t>O wilt Thou not my soul release</a:t>
            </a:r>
          </a:p>
          <a:p>
            <a:r>
              <a:rPr lang="en-AU" sz="4000" dirty="0">
                <a:solidFill>
                  <a:schemeClr val="bg1"/>
                </a:solidFill>
              </a:rPr>
              <a:t>Enter and speak me pure within</a:t>
            </a:r>
          </a:p>
          <a:p>
            <a:r>
              <a:rPr lang="en-AU" sz="4000" dirty="0">
                <a:solidFill>
                  <a:schemeClr val="bg1"/>
                </a:solidFill>
              </a:rPr>
              <a:t>Give me Thy perfect peace</a:t>
            </a:r>
          </a:p>
        </p:txBody>
      </p:sp>
    </p:spTree>
    <p:extLst>
      <p:ext uri="{BB962C8B-B14F-4D97-AF65-F5344CB8AC3E}">
        <p14:creationId xmlns:p14="http://schemas.microsoft.com/office/powerpoint/2010/main" val="24142565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D8C6886-17A5-4C8C-ACF1-04B2285938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55938"/>
            <a:ext cx="9144000" cy="3382392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Chorus</a:t>
            </a:r>
          </a:p>
          <a:p>
            <a:r>
              <a:rPr lang="en-AU" sz="4000" dirty="0">
                <a:solidFill>
                  <a:schemeClr val="bg1"/>
                </a:solidFill>
              </a:rPr>
              <a:t>Take all my sins away</a:t>
            </a:r>
          </a:p>
          <a:p>
            <a:r>
              <a:rPr lang="en-AU" sz="4000" dirty="0">
                <a:solidFill>
                  <a:schemeClr val="bg1"/>
                </a:solidFill>
              </a:rPr>
              <a:t>Take all my sins away</a:t>
            </a:r>
          </a:p>
          <a:p>
            <a:r>
              <a:rPr lang="en-AU" sz="4000" dirty="0">
                <a:solidFill>
                  <a:schemeClr val="bg1"/>
                </a:solidFill>
              </a:rPr>
              <a:t>O spotless Lamb I come to Thee</a:t>
            </a:r>
          </a:p>
          <a:p>
            <a:r>
              <a:rPr lang="en-AU" sz="4000" dirty="0">
                <a:solidFill>
                  <a:schemeClr val="bg1"/>
                </a:solidFill>
              </a:rPr>
              <a:t>Take all my sins away</a:t>
            </a:r>
          </a:p>
        </p:txBody>
      </p:sp>
    </p:spTree>
    <p:extLst>
      <p:ext uri="{BB962C8B-B14F-4D97-AF65-F5344CB8AC3E}">
        <p14:creationId xmlns:p14="http://schemas.microsoft.com/office/powerpoint/2010/main" val="26768084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D8C6886-17A5-4C8C-ACF1-04B2285938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93794"/>
            <a:ext cx="9144000" cy="3639845"/>
          </a:xfrm>
        </p:spPr>
        <p:txBody>
          <a:bodyPr>
            <a:normAutofit/>
          </a:bodyPr>
          <a:lstStyle/>
          <a:p>
            <a:r>
              <a:rPr lang="en-AU" sz="2800" dirty="0">
                <a:solidFill>
                  <a:schemeClr val="bg1"/>
                </a:solidFill>
              </a:rPr>
              <a:t>Verse 4</a:t>
            </a:r>
          </a:p>
          <a:p>
            <a:r>
              <a:rPr lang="en-AU" sz="4000" dirty="0">
                <a:solidFill>
                  <a:schemeClr val="bg1"/>
                </a:solidFill>
              </a:rPr>
              <a:t>I plunge beneath Thy precious blood</a:t>
            </a:r>
          </a:p>
          <a:p>
            <a:r>
              <a:rPr lang="en-AU" sz="4000" dirty="0">
                <a:solidFill>
                  <a:schemeClr val="bg1"/>
                </a:solidFill>
              </a:rPr>
              <a:t>My hand in faith takes hold of Thee</a:t>
            </a:r>
          </a:p>
          <a:p>
            <a:r>
              <a:rPr lang="en-AU" sz="4000" dirty="0">
                <a:solidFill>
                  <a:schemeClr val="bg1"/>
                </a:solidFill>
              </a:rPr>
              <a:t>Thy promises just now I claim</a:t>
            </a:r>
          </a:p>
          <a:p>
            <a:r>
              <a:rPr lang="en-AU" sz="4000" dirty="0">
                <a:solidFill>
                  <a:schemeClr val="bg1"/>
                </a:solidFill>
              </a:rPr>
              <a:t>Thou art enough for me</a:t>
            </a:r>
            <a:endParaRPr lang="en-AU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8314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D8C6886-17A5-4C8C-ACF1-04B2285938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55938"/>
            <a:ext cx="9144000" cy="3382392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Chorus</a:t>
            </a:r>
          </a:p>
          <a:p>
            <a:r>
              <a:rPr lang="en-AU" sz="4000" dirty="0">
                <a:solidFill>
                  <a:schemeClr val="bg1"/>
                </a:solidFill>
              </a:rPr>
              <a:t>Take all my sins away</a:t>
            </a:r>
          </a:p>
          <a:p>
            <a:r>
              <a:rPr lang="en-AU" sz="4000" dirty="0">
                <a:solidFill>
                  <a:schemeClr val="bg1"/>
                </a:solidFill>
              </a:rPr>
              <a:t>Take all my sins away</a:t>
            </a:r>
          </a:p>
          <a:p>
            <a:r>
              <a:rPr lang="en-AU" sz="4000" dirty="0">
                <a:solidFill>
                  <a:schemeClr val="bg1"/>
                </a:solidFill>
              </a:rPr>
              <a:t>O spotless Lamb I come to Thee</a:t>
            </a:r>
          </a:p>
          <a:p>
            <a:r>
              <a:rPr lang="en-AU" sz="4000" dirty="0">
                <a:solidFill>
                  <a:schemeClr val="bg1"/>
                </a:solidFill>
              </a:rPr>
              <a:t>Take all my sins away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3D3D735-6A5B-51A4-BB73-471FA669A8C1}"/>
              </a:ext>
            </a:extLst>
          </p:cNvPr>
          <p:cNvSpPr/>
          <p:nvPr/>
        </p:nvSpPr>
        <p:spPr>
          <a:xfrm>
            <a:off x="233779" y="5804607"/>
            <a:ext cx="6096000" cy="90024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Song # 747575</a:t>
            </a: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Catherine Booth-</a:t>
            </a:r>
            <a:r>
              <a:rPr lang="en-AU" sz="1050" b="0" i="0" dirty="0" err="1">
                <a:solidFill>
                  <a:schemeClr val="bg1"/>
                </a:solidFill>
                <a:effectLst/>
                <a:latin typeface="akagi_probook"/>
              </a:rPr>
              <a:t>Clibborn</a:t>
            </a:r>
            <a:endParaRPr lang="en-AU" sz="1050" b="0" i="0" dirty="0">
              <a:solidFill>
                <a:schemeClr val="bg1"/>
              </a:solidFill>
              <a:effectLst/>
              <a:latin typeface="akagi_probook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© Salvationist Publishing &amp; Supplies Ltd. (Admin. by </a:t>
            </a:r>
            <a:r>
              <a:rPr lang="en-AU" sz="105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40900296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247</Words>
  <Application>Microsoft Office PowerPoint</Application>
  <PresentationFormat>Widescreen</PresentationFormat>
  <Paragraphs>45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2022-02-23T04:26:01Z</dcterms:created>
  <dcterms:modified xsi:type="dcterms:W3CDTF">2023-08-05T05:09:40Z</dcterms:modified>
</cp:coreProperties>
</file>